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7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1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FCD7F6-5A9D-451C-9D4B-654186810B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A2D0B57-5256-4921-8AA4-BB39ACEA75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DA9AA3-4329-4A7C-B8A1-E618D8D4A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4852-8908-4921-BED4-305024FDDB3E}" type="datetimeFigureOut">
              <a:rPr lang="es-CL" smtClean="0"/>
              <a:t>07-10-2021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23A408-0E8A-472D-B625-5C5E963B8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0D556C8-1DBD-41A5-8C57-BADFB6302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A1D88-EAF6-48B2-97E6-6190847D43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7749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F95270-FC28-4661-8A84-F6517A31E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C0D07F6-C36D-4A22-BF3D-7598703CC4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F2D684-E306-4E20-918D-4E5051EAA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4852-8908-4921-BED4-305024FDDB3E}" type="datetimeFigureOut">
              <a:rPr lang="es-CL" smtClean="0"/>
              <a:t>07-10-2021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6AD1AD-040B-4EA3-839A-821423276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67719A-EB3C-4D80-B840-8F03CA4BC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A1D88-EAF6-48B2-97E6-6190847D43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7600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D32A508-41E5-4CEA-AABD-E269E0B944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174B79A-DB39-4EB8-B271-02D9F75895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0677BD-3B31-4B4E-A6D0-1AF669F28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4852-8908-4921-BED4-305024FDDB3E}" type="datetimeFigureOut">
              <a:rPr lang="es-CL" smtClean="0"/>
              <a:t>07-10-2021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61DD2F-FE36-4023-8F57-7B936258E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3E7D3F-5A99-44F2-B44C-09BC8DFE0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A1D88-EAF6-48B2-97E6-6190847D43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5621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5AEDD6-DF5A-4A56-902A-3C824175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1282EA-31DC-4BDF-9E88-04E0417CD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B1044A-4A1F-400F-9A28-4E4F041DC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4852-8908-4921-BED4-305024FDDB3E}" type="datetimeFigureOut">
              <a:rPr lang="es-CL" smtClean="0"/>
              <a:t>07-10-2021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A4DB76-7EA8-4F8D-AE66-F529C0C9F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D78F48-6D38-4555-9F19-9DFAABD41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A1D88-EAF6-48B2-97E6-6190847D43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026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749154-25D3-4D07-A4B5-3A17E69F9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360D0EE-60B4-4E22-9AB8-E3FA2FCD7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F1CD82-1C41-4D9F-A03C-6AF1DAB67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4852-8908-4921-BED4-305024FDDB3E}" type="datetimeFigureOut">
              <a:rPr lang="es-CL" smtClean="0"/>
              <a:t>07-10-2021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8E5EBE-0F2F-47FA-BB9C-C338E495A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42311FD-1A6F-475A-99DE-89706C389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A1D88-EAF6-48B2-97E6-6190847D43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1012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0CA191-11B4-44C5-A8F1-C1FB32B04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07ED7F-BAEB-4609-90BB-C5EE616A5C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6E95990-2D77-4BA3-ACB0-8CA31041E2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51E0939-1178-466C-B99C-00B012F0A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4852-8908-4921-BED4-305024FDDB3E}" type="datetimeFigureOut">
              <a:rPr lang="es-CL" smtClean="0"/>
              <a:t>07-10-2021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6445CC5-59FA-435D-96C1-FD79A5EAC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9394C5-2B01-42D2-8146-520D1D775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A1D88-EAF6-48B2-97E6-6190847D43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4390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38048B-C23B-411B-92A9-383DC9C16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7BE0E93-9DB9-43B3-85D8-D68430C03D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B27DE90-2DA2-4F2A-A127-12361F93A9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AFC4A04-B578-41C7-924A-F74380991D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955DAB4-5659-418F-83CE-C242648A3F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15F2DE1-4714-40F6-B934-48B561148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4852-8908-4921-BED4-305024FDDB3E}" type="datetimeFigureOut">
              <a:rPr lang="es-CL" smtClean="0"/>
              <a:t>07-10-2021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D54DC35-66F0-4EF0-966E-28C7CC5A9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9B56979-AA81-40C6-88DD-63077B5C5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A1D88-EAF6-48B2-97E6-6190847D43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0995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E4404C-2CC5-41BC-95E7-911C4A67D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60BD648-1EA8-47E9-833C-AB4DBB3FB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4852-8908-4921-BED4-305024FDDB3E}" type="datetimeFigureOut">
              <a:rPr lang="es-CL" smtClean="0"/>
              <a:t>07-10-2021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5BD494E-A4DF-4D08-9F6E-9D3D435D3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C7A9D13-F59D-4F20-A17B-E71E12E69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A1D88-EAF6-48B2-97E6-6190847D43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639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647A240-00E6-4C4A-B4F1-A528BEC81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4852-8908-4921-BED4-305024FDDB3E}" type="datetimeFigureOut">
              <a:rPr lang="es-CL" smtClean="0"/>
              <a:t>07-10-2021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442DE50-2E4D-4341-ABDF-15AB0A1F1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8BABCE7-8329-4777-A1F8-F16BA5855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A1D88-EAF6-48B2-97E6-6190847D43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2699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C2F2DC-41E9-4158-8992-E77280CEE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894965-BEB8-4190-9B2C-0C6215C1A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CCA6D95-1CBA-42F8-AFE2-8B91D3A35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1AC041D-31FF-4067-AA78-51D2D43A8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4852-8908-4921-BED4-305024FDDB3E}" type="datetimeFigureOut">
              <a:rPr lang="es-CL" smtClean="0"/>
              <a:t>07-10-2021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87C55CC-56C4-475C-9569-BC715BD55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361F842-68AA-4A78-90C8-E4713ACB2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A1D88-EAF6-48B2-97E6-6190847D43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0111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CD836C-C7B0-4496-938F-8EECD54D7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3A06617-4CCD-4F60-A036-389FAFAED2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CD73199-439B-4C4D-8C42-50DDC7043D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6FE3E75-2842-45F9-B760-44AA85F78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4852-8908-4921-BED4-305024FDDB3E}" type="datetimeFigureOut">
              <a:rPr lang="es-CL" smtClean="0"/>
              <a:t>07-10-2021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1C3B417-ACB2-4DB5-9667-0F4F90CCB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02AFCDA-23B6-406D-9B79-6A2CAB42B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A1D88-EAF6-48B2-97E6-6190847D43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5698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A7EC690-DCD1-4237-B226-80A1DBB0D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A4F96E7-040A-4F67-AB4A-EC11BC752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EA9EAC-B8FB-4E79-AAD6-E43B66EE24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84852-8908-4921-BED4-305024FDDB3E}" type="datetimeFigureOut">
              <a:rPr lang="es-CL" smtClean="0"/>
              <a:t>07-10-2021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7329C7-A65F-4AD1-BD30-12CEC7AD32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FD73A6-DDAF-44D8-908D-BA0B80D1B4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A1D88-EAF6-48B2-97E6-6190847D43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9556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7771A919-06ED-4371-A57F-D730F7AB76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2A66610-350E-41D0-9A6C-0C8D3C943CE0}"/>
              </a:ext>
            </a:extLst>
          </p:cNvPr>
          <p:cNvSpPr/>
          <p:nvPr/>
        </p:nvSpPr>
        <p:spPr>
          <a:xfrm>
            <a:off x="2645923" y="1721796"/>
            <a:ext cx="6877456" cy="1707204"/>
          </a:xfrm>
          <a:prstGeom prst="rect">
            <a:avLst/>
          </a:prstGeom>
          <a:solidFill>
            <a:srgbClr val="00B7E3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600" dirty="0"/>
              <a:t>Preventa entrega aproximada	</a:t>
            </a:r>
          </a:p>
          <a:p>
            <a:pPr algn="ctr"/>
            <a:r>
              <a:rPr lang="es-CL" sz="3600" dirty="0"/>
              <a:t>15 de Noviembre</a:t>
            </a:r>
            <a:r>
              <a:rPr lang="es-CL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456104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Andres Guisado</dc:creator>
  <cp:lastModifiedBy>Juan Andres Guisado</cp:lastModifiedBy>
  <cp:revision>1</cp:revision>
  <dcterms:created xsi:type="dcterms:W3CDTF">2021-10-07T21:18:40Z</dcterms:created>
  <dcterms:modified xsi:type="dcterms:W3CDTF">2021-10-07T21:26:43Z</dcterms:modified>
</cp:coreProperties>
</file>